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25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1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3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6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3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6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4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52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4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500A-F6F0-4FB4-BB07-180743638D68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A6F6F-545D-4C17-AFA8-BE0F3DE7E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8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TL Mirror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Visual-based</a:t>
            </a:r>
          </a:p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Traffic Light Recognition</a:t>
            </a:r>
          </a:p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2012036848 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부석준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35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#Contents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[01.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개요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[02.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[03. Image Processing]</a:t>
            </a: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[04.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기대효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[05.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발전 및 수정사항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51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[01. TL Mirror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운전 중 위험한 상황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신호등이 보이지가 않아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</a:p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아우디 개발사례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중앙처리식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신호 분석 시스템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07042"/>
            <a:ext cx="3851920" cy="28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4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Visual based 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Traffic Light Recognition</a:t>
            </a:r>
          </a:p>
          <a:p>
            <a:endParaRPr lang="ko-KR" altLang="en-US" dirty="0"/>
          </a:p>
        </p:txBody>
      </p:sp>
      <p:pic>
        <p:nvPicPr>
          <p:cNvPr id="1026" name="Picture 2" descr="C:\mjunDrive\Downloads\colordet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3" y="2204864"/>
            <a:ext cx="7833369" cy="38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4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[02. </a:t>
            </a:r>
            <a:r>
              <a:rPr lang="ko-KR" altLang="en-US" dirty="0" smtClean="0"/>
              <a:t>동</a:t>
            </a:r>
            <a:r>
              <a:rPr lang="ko-KR" altLang="en-US" dirty="0"/>
              <a:t>작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2050" name="Picture 2" descr="C:\mjunDrive\Downloads\c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3" y="1340768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junDrive\Downloads\b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49" y="2576512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mjunDrive\Downloads\점멸등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16832"/>
            <a:ext cx="3081536" cy="30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5279357"/>
            <a:ext cx="11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07147" y="5275391"/>
            <a:ext cx="240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 Processing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4915" y="5279357"/>
            <a:ext cx="13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58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[03. Image Processing]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{01. HSV image}</a:t>
            </a:r>
          </a:p>
          <a:p>
            <a:pPr lvl="1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Hue, Saturation, Value (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색상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채도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진하기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원통좌표계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형태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{02. Convert HSV}</a:t>
            </a:r>
          </a:p>
          <a:p>
            <a:pPr lvl="1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OpenCV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C++ Library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4" name="Picture 2" descr="C:\mjunDrive\Downloads\HS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43527"/>
            <a:ext cx="3295915" cy="24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850510"/>
              </p:ext>
            </p:extLst>
          </p:nvPr>
        </p:nvGraphicFramePr>
        <p:xfrm>
          <a:off x="927100" y="5324475"/>
          <a:ext cx="850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포장기 셸 개체" showAsIcon="1" r:id="rId4" imgW="850320" imgH="685800" progId="Package">
                  <p:embed/>
                </p:oleObj>
              </mc:Choice>
              <mc:Fallback>
                <p:oleObj name="포장기 셸 개체" showAsIcon="1" r:id="rId4" imgW="8503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5324475"/>
                        <a:ext cx="850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365159"/>
              </p:ext>
            </p:extLst>
          </p:nvPr>
        </p:nvGraphicFramePr>
        <p:xfrm>
          <a:off x="2051720" y="5301208"/>
          <a:ext cx="850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포장기 셸 개체" showAsIcon="1" r:id="rId6" imgW="850320" imgH="685800" progId="Package">
                  <p:embed/>
                </p:oleObj>
              </mc:Choice>
              <mc:Fallback>
                <p:oleObj name="포장기 셸 개체" showAsIcon="1" r:id="rId6" imgW="8503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1720" y="5301208"/>
                        <a:ext cx="850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02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[04.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기대효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안전한 운전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서버로 전송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네비게이션</a:t>
            </a:r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연동</a:t>
            </a:r>
            <a:endParaRPr lang="en-US" altLang="ko-KR" dirty="0" smtClean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Picture 2" descr="C:\mjunDrive\Downloads\c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8" y="2908073"/>
            <a:ext cx="1614571" cy="242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mjunDrive\Downloads\b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84110"/>
            <a:ext cx="1772243" cy="11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48331" y="5689531"/>
            <a:ext cx="12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09507" y="5669888"/>
            <a:ext cx="208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 Processing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50177" y="5735698"/>
            <a:ext cx="103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  <p:pic>
        <p:nvPicPr>
          <p:cNvPr id="4098" name="Picture 2" descr="C:\mjunDrive\Downloads\네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17" y="3226032"/>
            <a:ext cx="238125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0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[05.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발전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Why 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주머니속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카메라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</a:p>
          <a:p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122" name="Picture 2" descr="C:\mjunDrive\Downloads\거치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0" y="283542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mjunDrive\Downloads\b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39" y="2857501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mjunDrive\Downloads\점멸등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50" y="2197821"/>
            <a:ext cx="3081536" cy="30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7637" y="5556380"/>
            <a:ext cx="240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 Processing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5405" y="5560346"/>
            <a:ext cx="13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4138" y="5560346"/>
            <a:ext cx="11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6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120</Words>
  <Application>Microsoft Office PowerPoint</Application>
  <PresentationFormat>화면 슬라이드 쇼(4:3)</PresentationFormat>
  <Paragraphs>36</Paragraphs>
  <Slides>8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0" baseType="lpstr">
      <vt:lpstr>Office 테마</vt:lpstr>
      <vt:lpstr>패키지</vt:lpstr>
      <vt:lpstr>TL Mirror</vt:lpstr>
      <vt:lpstr>#Contents</vt:lpstr>
      <vt:lpstr>[01. TL Mirror 개요]</vt:lpstr>
      <vt:lpstr>PowerPoint 프레젠테이션</vt:lpstr>
      <vt:lpstr>[02. 동작]</vt:lpstr>
      <vt:lpstr>[03. Image Processing]</vt:lpstr>
      <vt:lpstr>[04. 기대효과]</vt:lpstr>
      <vt:lpstr>[05. 발전]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 Mirror</dc:title>
  <dc:creator>mjunServer01</dc:creator>
  <cp:lastModifiedBy>mjunServer01</cp:lastModifiedBy>
  <cp:revision>3</cp:revision>
  <dcterms:created xsi:type="dcterms:W3CDTF">2015-06-19T03:22:51Z</dcterms:created>
  <dcterms:modified xsi:type="dcterms:W3CDTF">2015-06-19T03:47:00Z</dcterms:modified>
</cp:coreProperties>
</file>